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ar-EG" dirty="0" smtClean="0"/>
              <a:t>المحاضرة </a:t>
            </a:r>
            <a:r>
              <a:rPr lang="ar-EG" dirty="0" smtClean="0"/>
              <a:t>الرابعة</a:t>
            </a:r>
            <a:r>
              <a:rPr lang="ar-EG" dirty="0" smtClean="0"/>
              <a:t/>
            </a:r>
            <a:br>
              <a:rPr lang="ar-EG" dirty="0" smtClean="0"/>
            </a:br>
            <a:r>
              <a:rPr lang="ar-EG" dirty="0" smtClean="0"/>
              <a:t>إبتكار فكرة الإعلان</a:t>
            </a:r>
            <a:br>
              <a:rPr lang="ar-EG" dirty="0" smtClean="0"/>
            </a:br>
            <a:r>
              <a:rPr lang="ar-EG" dirty="0" smtClean="0"/>
              <a:t> </a:t>
            </a:r>
            <a:r>
              <a:rPr lang="ar-EG" dirty="0" smtClean="0"/>
              <a:t>نتاج تعاون كاتب الرسالة والمعلن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62200"/>
            <a:ext cx="8229600" cy="36576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EG" sz="4800" dirty="0" smtClean="0"/>
              <a:t>- كتابة الرسالة الإعلانية موهبة .</a:t>
            </a:r>
          </a:p>
          <a:p>
            <a:pPr algn="r">
              <a:buNone/>
            </a:pPr>
            <a:r>
              <a:rPr lang="ar-EG" sz="4800" dirty="0" smtClean="0"/>
              <a:t>- الرسالة الإعلانية والإلهام .</a:t>
            </a:r>
          </a:p>
          <a:p>
            <a:pPr algn="r">
              <a:buNone/>
            </a:pPr>
            <a:r>
              <a:rPr lang="ar-EG" sz="4800" dirty="0" smtClean="0"/>
              <a:t>- الخبرة الذاتية لكاتب الرسالة .</a:t>
            </a:r>
            <a:endParaRPr lang="ar-EG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7772400" cy="1219200"/>
          </a:xfrm>
        </p:spPr>
        <p:txBody>
          <a:bodyPr/>
          <a:lstStyle/>
          <a:p>
            <a:r>
              <a:rPr lang="ar-EG" dirty="0" smtClean="0"/>
              <a:t>نصائح لكاتب الرسالة الإعلانية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828800"/>
            <a:ext cx="8153400" cy="4191000"/>
          </a:xfrm>
        </p:spPr>
        <p:txBody>
          <a:bodyPr>
            <a:normAutofit/>
          </a:bodyPr>
          <a:lstStyle/>
          <a:p>
            <a:pPr algn="r"/>
            <a:r>
              <a:rPr lang="ar-EG" sz="4800" dirty="0" smtClean="0">
                <a:solidFill>
                  <a:schemeClr val="tx1"/>
                </a:solidFill>
              </a:rPr>
              <a:t>- </a:t>
            </a:r>
            <a:r>
              <a:rPr lang="ar-EG" sz="4800" dirty="0" smtClean="0">
                <a:solidFill>
                  <a:schemeClr val="tx1"/>
                </a:solidFill>
              </a:rPr>
              <a:t>ضع نفسك مكان العميل </a:t>
            </a:r>
            <a:r>
              <a:rPr lang="ar-EG" sz="4800" dirty="0" smtClean="0">
                <a:solidFill>
                  <a:schemeClr val="tx1"/>
                </a:solidFill>
              </a:rPr>
              <a:t>.</a:t>
            </a:r>
          </a:p>
          <a:p>
            <a:pPr algn="r"/>
            <a:r>
              <a:rPr lang="ar-EG" sz="4800" dirty="0" smtClean="0">
                <a:solidFill>
                  <a:schemeClr val="tx1"/>
                </a:solidFill>
              </a:rPr>
              <a:t>- </a:t>
            </a:r>
            <a:r>
              <a:rPr lang="ar-EG" sz="4800" dirty="0" smtClean="0">
                <a:solidFill>
                  <a:schemeClr val="tx1"/>
                </a:solidFill>
              </a:rPr>
              <a:t>التعرف على آراء جمهور مستخدمى المنتج أو الخدمة .</a:t>
            </a:r>
            <a:endParaRPr lang="ar-EG" sz="4800" dirty="0" smtClean="0">
              <a:solidFill>
                <a:schemeClr val="tx1"/>
              </a:solidFill>
            </a:endParaRPr>
          </a:p>
          <a:p>
            <a:pPr algn="r"/>
            <a:r>
              <a:rPr lang="ar-EG" sz="4800" dirty="0" smtClean="0">
                <a:solidFill>
                  <a:schemeClr val="tx1"/>
                </a:solidFill>
              </a:rPr>
              <a:t>- </a:t>
            </a:r>
            <a:r>
              <a:rPr lang="ar-EG" sz="4800" dirty="0" smtClean="0">
                <a:solidFill>
                  <a:schemeClr val="tx1"/>
                </a:solidFill>
              </a:rPr>
              <a:t>إستهداف جمهوراً معيناً من الجمهور 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الكلمات الأكثر تأثيراً فى الإعلان .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ar-EG" sz="4800" dirty="0" smtClean="0">
                <a:solidFill>
                  <a:schemeClr val="tx1"/>
                </a:solidFill>
              </a:rPr>
              <a:t>- إعتمد علماء الإعلان 12 كلمة هى الأكثر تأثيراً فى جمهور القراء وبالذات للمنتجات النسائية .</a:t>
            </a:r>
          </a:p>
          <a:p>
            <a:pPr algn="r">
              <a:buNone/>
            </a:pPr>
            <a:r>
              <a:rPr lang="ar-EG" sz="4800" dirty="0" smtClean="0">
                <a:solidFill>
                  <a:schemeClr val="tx1"/>
                </a:solidFill>
              </a:rPr>
              <a:t>- أنت .</a:t>
            </a:r>
          </a:p>
          <a:p>
            <a:pPr algn="r">
              <a:buNone/>
            </a:pPr>
            <a:r>
              <a:rPr lang="ar-EG" sz="4800" smtClean="0">
                <a:solidFill>
                  <a:schemeClr val="tx1"/>
                </a:solidFill>
              </a:rPr>
              <a:t>- جديد .</a:t>
            </a:r>
            <a:endParaRPr lang="ar-EG" sz="4800" dirty="0" smtClean="0">
              <a:solidFill>
                <a:schemeClr val="tx1"/>
              </a:solidFill>
            </a:endParaRPr>
          </a:p>
          <a:p>
            <a:pPr algn="r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74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المحاضرة الرابعة إبتكار فكرة الإعلان  نتاج تعاون كاتب الرسالة والمعلن</vt:lpstr>
      <vt:lpstr>نصائح لكاتب الرسالة الإعلانية </vt:lpstr>
      <vt:lpstr>الكلمات الأكثر تأثيراً فى الإعلان .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قسم الإعلام</dc:title>
  <dc:creator>A</dc:creator>
  <cp:lastModifiedBy>A</cp:lastModifiedBy>
  <cp:revision>7</cp:revision>
  <dcterms:created xsi:type="dcterms:W3CDTF">2020-03-26T13:21:23Z</dcterms:created>
  <dcterms:modified xsi:type="dcterms:W3CDTF">2020-03-29T06:18:43Z</dcterms:modified>
</cp:coreProperties>
</file>